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B17EDC"/>
    <a:srgbClr val="FB73EB"/>
    <a:srgbClr val="F37B8A"/>
    <a:srgbClr val="FFFF66"/>
    <a:srgbClr val="0000FF"/>
    <a:srgbClr val="FFFF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6" autoAdjust="0"/>
    <p:restoredTop sz="96357" autoAdjust="0"/>
  </p:normalViewPr>
  <p:slideViewPr>
    <p:cSldViewPr>
      <p:cViewPr varScale="1">
        <p:scale>
          <a:sx n="94" d="100"/>
          <a:sy n="94" d="100"/>
        </p:scale>
        <p:origin x="1094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986" y="-90"/>
      </p:cViewPr>
      <p:guideLst>
        <p:guide orient="horz" pos="2926"/>
        <p:guide pos="2206"/>
      </p:guideLst>
    </p:cSldViewPr>
  </p:notes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2.3.225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D62CAE6BE7B49BBCD87F204005B37" ma:contentTypeVersion="0" ma:contentTypeDescription="Create a new document." ma:contentTypeScope="" ma:versionID="c477eda353b5b1c2e09a74dd30d77d9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7D55A0-61B3-4FA0-8F89-56BA091E17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B5B88BA-8C73-47D0-A2BB-BEA84BC117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1ADA04-E63A-4CAD-B1AA-1D7F41F6E0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35392</TotalTime>
  <Words>2723</Words>
  <Application>Microsoft Office PowerPoint</Application>
  <PresentationFormat>On-screen Show (4:3)</PresentationFormat>
  <Paragraphs>294</Paragraphs>
  <Slides>42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Corbel</vt:lpstr>
      <vt:lpstr>Times New Roman</vt:lpstr>
      <vt:lpstr>Wingdings</vt:lpstr>
      <vt:lpstr>Banded</vt:lpstr>
      <vt:lpstr>Clip</vt:lpstr>
      <vt:lpstr>Advanced Administrative Topics: Pre-Award</vt:lpstr>
      <vt:lpstr>Presenters</vt:lpstr>
      <vt:lpstr>Quick logistics…</vt:lpstr>
      <vt:lpstr>NIH Perspective... a  Few Things to Remember</vt:lpstr>
      <vt:lpstr>NIH Perspective: Additional Considerations</vt:lpstr>
      <vt:lpstr>Questions We Ask When Considering Challenging Complex  Situations  </vt:lpstr>
      <vt:lpstr>Situations we will explore involving… </vt:lpstr>
      <vt:lpstr>Let’s get warmed up!</vt:lpstr>
      <vt:lpstr>In summary...</vt:lpstr>
      <vt:lpstr>More on  Funding opportunities...</vt:lpstr>
      <vt:lpstr>The answer is...</vt:lpstr>
      <vt:lpstr>Application status</vt:lpstr>
      <vt:lpstr>Survey Says</vt:lpstr>
      <vt:lpstr>Timing ESI Status Updates - reminders</vt:lpstr>
      <vt:lpstr>So here is a fun story....</vt:lpstr>
      <vt:lpstr>Let’s Keep rolling...</vt:lpstr>
      <vt:lpstr>Changes Prior to Award</vt:lpstr>
      <vt:lpstr>It is...</vt:lpstr>
      <vt:lpstr>Here is the situation...</vt:lpstr>
      <vt:lpstr>Can an application have a change in the proposed aims?</vt:lpstr>
      <vt:lpstr>Time to ask you!</vt:lpstr>
      <vt:lpstr>Answer is....</vt:lpstr>
      <vt:lpstr>Change to PI structure</vt:lpstr>
      <vt:lpstr>Lightning round Q&amp;A</vt:lpstr>
      <vt:lpstr>Negotiating an award!</vt:lpstr>
      <vt:lpstr>Here is a good one...Let’s paint the picture!</vt:lpstr>
      <vt:lpstr>There is a lot to unpack there...</vt:lpstr>
      <vt:lpstr>Riddle Me This?</vt:lpstr>
      <vt:lpstr>And the Answer is...</vt:lpstr>
      <vt:lpstr>What if you are a new  NIH applicant?</vt:lpstr>
      <vt:lpstr>Purely Hypothetical  Situation...;)</vt:lpstr>
      <vt:lpstr>Moving along...</vt:lpstr>
      <vt:lpstr>The application now arrives to the Grants Management Specialist...</vt:lpstr>
      <vt:lpstr>How Was this resolved?</vt:lpstr>
      <vt:lpstr>New Applicant –  Additional Considerations</vt:lpstr>
      <vt:lpstr>Take comfort though...</vt:lpstr>
      <vt:lpstr>Resources…</vt:lpstr>
      <vt:lpstr>Resources for Compliance</vt:lpstr>
      <vt:lpstr>Select Resources at the NIH</vt:lpstr>
      <vt:lpstr>Questions?? Feel free to  contact us via e-mail: Crystal Wolfrey - crystal.wolfrey@nih.gov  Sean Hine –  sean.hine@nih.gov   </vt:lpstr>
      <vt:lpstr>Haven’t had enough of us??</vt:lpstr>
      <vt:lpstr>We have a few minutes…</vt:lpstr>
    </vt:vector>
  </TitlesOfParts>
  <Company>OD/OIT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Administrative Topics: Pre-Award</dc:title>
  <dc:creator>Carol Alderson</dc:creator>
  <cp:lastModifiedBy>Sharma, Priyanka (NIH/OD) [C]</cp:lastModifiedBy>
  <cp:revision>1196</cp:revision>
  <cp:lastPrinted>2016-02-25T16:57:10Z</cp:lastPrinted>
  <dcterms:created xsi:type="dcterms:W3CDTF">2011-03-04T00:36:21Z</dcterms:created>
  <dcterms:modified xsi:type="dcterms:W3CDTF">2023-02-02T22:33:01Z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DA59A134-81A2-4BF5-84B7-D8CD58EDC392</vt:lpwstr>
  </property>
  <property fmtid="{D5CDD505-2E9C-101B-9397-08002B2CF9AE}" pid="3" name="ArticulatePath">
    <vt:lpwstr>slideset-Advanced-Administrative-Topics-PreAward-2023-508</vt:lpwstr>
  </property>
</Properties>
</file>